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8" r:id="rId5"/>
    <p:sldId id="275" r:id="rId6"/>
    <p:sldId id="287" r:id="rId7"/>
    <p:sldId id="297" r:id="rId8"/>
    <p:sldId id="299" r:id="rId9"/>
    <p:sldId id="300" r:id="rId10"/>
    <p:sldId id="301" r:id="rId11"/>
    <p:sldId id="302" r:id="rId12"/>
    <p:sldId id="289" r:id="rId13"/>
    <p:sldId id="29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66CBF7-DAB1-4DF3-A35B-C67E3A4EF221}" v="3" dt="2021-10-28T11:48:25.807"/>
    <p1510:client id="{BC1D857C-55FA-486A-8741-B47F4E0E44B1}" v="1" dt="2021-11-05T20:20:31.336"/>
  </p1510:revLst>
</p1510:revInfo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15620"/>
    <p:restoredTop sz="94660"/>
  </p:normalViewPr>
  <p:slideViewPr>
    <p:cSldViewPr>
      <p:cViewPr varScale="1">
        <p:scale>
          <a:sx n="88" d="100"/>
          <a:sy n="88" d="100"/>
        </p:scale>
        <p:origin x="78" y="6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900627F0-A33D-416B-8FB4-74E1E6A5F2FE}"/>
    <pc:docChg chg="undo custSel addSld modSld sldOrd">
      <pc:chgData name="Turgeon Valérie" userId="1b450f87-bfaa-4071-9d8b-ae7ea46261a8" providerId="ADAL" clId="{900627F0-A33D-416B-8FB4-74E1E6A5F2FE}" dt="2021-06-11T14:50:56.693" v="6"/>
      <pc:docMkLst>
        <pc:docMk/>
      </pc:docMkLst>
      <pc:sldChg chg="addSp modSp mod modAnim">
        <pc:chgData name="Turgeon Valérie" userId="1b450f87-bfaa-4071-9d8b-ae7ea46261a8" providerId="ADAL" clId="{900627F0-A33D-416B-8FB4-74E1E6A5F2FE}" dt="2021-06-11T14:50:44.418" v="3" actId="167"/>
        <pc:sldMkLst>
          <pc:docMk/>
          <pc:sldMk cId="1356428131" sldId="275"/>
        </pc:sldMkLst>
        <pc:picChg chg="add mod ord">
          <ac:chgData name="Turgeon Valérie" userId="1b450f87-bfaa-4071-9d8b-ae7ea46261a8" providerId="ADAL" clId="{900627F0-A33D-416B-8FB4-74E1E6A5F2FE}" dt="2021-06-11T14:50:44.418" v="3" actId="167"/>
          <ac:picMkLst>
            <pc:docMk/>
            <pc:sldMk cId="1356428131" sldId="275"/>
            <ac:picMk id="6" creationId="{C05E0175-AEBB-4B68-8E56-2054B21DCBCD}"/>
          </ac:picMkLst>
        </pc:picChg>
      </pc:sldChg>
      <pc:sldChg chg="new ord">
        <pc:chgData name="Turgeon Valérie" userId="1b450f87-bfaa-4071-9d8b-ae7ea46261a8" providerId="ADAL" clId="{900627F0-A33D-416B-8FB4-74E1E6A5F2FE}" dt="2021-06-11T14:50:56.693" v="6"/>
        <pc:sldMkLst>
          <pc:docMk/>
          <pc:sldMk cId="2375964351" sldId="298"/>
        </pc:sldMkLst>
      </pc:sldChg>
    </pc:docChg>
  </pc:docChgLst>
  <pc:docChgLst>
    <pc:chgData name="Turgeon Valérie" userId="1b450f87-bfaa-4071-9d8b-ae7ea46261a8" providerId="ADAL" clId="{4766CBF7-DAB1-4DF3-A35B-C67E3A4EF221}"/>
    <pc:docChg chg="undo custSel addSld delSld modSld sldOrd">
      <pc:chgData name="Turgeon Valérie" userId="1b450f87-bfaa-4071-9d8b-ae7ea46261a8" providerId="ADAL" clId="{4766CBF7-DAB1-4DF3-A35B-C67E3A4EF221}" dt="2021-10-28T11:57:50.027" v="917" actId="47"/>
      <pc:docMkLst>
        <pc:docMk/>
      </pc:docMkLst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108638824" sldId="256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1216745327" sldId="271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3683653239" sldId="279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299070621" sldId="283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4191641681" sldId="284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1302430347" sldId="285"/>
        </pc:sldMkLst>
      </pc:sldChg>
      <pc:sldChg chg="del">
        <pc:chgData name="Turgeon Valérie" userId="1b450f87-bfaa-4071-9d8b-ae7ea46261a8" providerId="ADAL" clId="{4766CBF7-DAB1-4DF3-A35B-C67E3A4EF221}" dt="2021-10-25T17:20:22.161" v="0" actId="47"/>
        <pc:sldMkLst>
          <pc:docMk/>
          <pc:sldMk cId="3859225055" sldId="286"/>
        </pc:sldMkLst>
      </pc:sldChg>
      <pc:sldChg chg="modSp mod">
        <pc:chgData name="Turgeon Valérie" userId="1b450f87-bfaa-4071-9d8b-ae7ea46261a8" providerId="ADAL" clId="{4766CBF7-DAB1-4DF3-A35B-C67E3A4EF221}" dt="2021-10-25T17:20:43.689" v="1" actId="207"/>
        <pc:sldMkLst>
          <pc:docMk/>
          <pc:sldMk cId="2669400822" sldId="287"/>
        </pc:sldMkLst>
        <pc:spChg chg="mod">
          <ac:chgData name="Turgeon Valérie" userId="1b450f87-bfaa-4071-9d8b-ae7ea46261a8" providerId="ADAL" clId="{4766CBF7-DAB1-4DF3-A35B-C67E3A4EF221}" dt="2021-10-25T17:20:43.689" v="1" actId="207"/>
          <ac:spMkLst>
            <pc:docMk/>
            <pc:sldMk cId="2669400822" sldId="287"/>
            <ac:spMk id="3" creationId="{BAC9199F-0F6C-41A0-A35F-60C36B023688}"/>
          </ac:spMkLst>
        </pc:spChg>
      </pc:sldChg>
      <pc:sldChg chg="del">
        <pc:chgData name="Turgeon Valérie" userId="1b450f87-bfaa-4071-9d8b-ae7ea46261a8" providerId="ADAL" clId="{4766CBF7-DAB1-4DF3-A35B-C67E3A4EF221}" dt="2021-10-25T17:21:01.945" v="2" actId="47"/>
        <pc:sldMkLst>
          <pc:docMk/>
          <pc:sldMk cId="35660999" sldId="288"/>
        </pc:sldMkLst>
      </pc:sldChg>
      <pc:sldChg chg="ord">
        <pc:chgData name="Turgeon Valérie" userId="1b450f87-bfaa-4071-9d8b-ae7ea46261a8" providerId="ADAL" clId="{4766CBF7-DAB1-4DF3-A35B-C67E3A4EF221}" dt="2021-10-28T11:16:56.496" v="107"/>
        <pc:sldMkLst>
          <pc:docMk/>
          <pc:sldMk cId="810797203" sldId="289"/>
        </pc:sldMkLst>
      </pc:sldChg>
      <pc:sldChg chg="del">
        <pc:chgData name="Turgeon Valérie" userId="1b450f87-bfaa-4071-9d8b-ae7ea46261a8" providerId="ADAL" clId="{4766CBF7-DAB1-4DF3-A35B-C67E3A4EF221}" dt="2021-10-25T17:21:35.099" v="4" actId="47"/>
        <pc:sldMkLst>
          <pc:docMk/>
          <pc:sldMk cId="1804131667" sldId="291"/>
        </pc:sldMkLst>
      </pc:sldChg>
      <pc:sldChg chg="del">
        <pc:chgData name="Turgeon Valérie" userId="1b450f87-bfaa-4071-9d8b-ae7ea46261a8" providerId="ADAL" clId="{4766CBF7-DAB1-4DF3-A35B-C67E3A4EF221}" dt="2021-10-25T17:21:38.230" v="5" actId="47"/>
        <pc:sldMkLst>
          <pc:docMk/>
          <pc:sldMk cId="3109462246" sldId="292"/>
        </pc:sldMkLst>
      </pc:sldChg>
      <pc:sldChg chg="del">
        <pc:chgData name="Turgeon Valérie" userId="1b450f87-bfaa-4071-9d8b-ae7ea46261a8" providerId="ADAL" clId="{4766CBF7-DAB1-4DF3-A35B-C67E3A4EF221}" dt="2021-10-25T17:21:40.831" v="6" actId="47"/>
        <pc:sldMkLst>
          <pc:docMk/>
          <pc:sldMk cId="2052399028" sldId="293"/>
        </pc:sldMkLst>
      </pc:sldChg>
      <pc:sldChg chg="del">
        <pc:chgData name="Turgeon Valérie" userId="1b450f87-bfaa-4071-9d8b-ae7ea46261a8" providerId="ADAL" clId="{4766CBF7-DAB1-4DF3-A35B-C67E3A4EF221}" dt="2021-10-28T11:57:50.027" v="917" actId="47"/>
        <pc:sldMkLst>
          <pc:docMk/>
          <pc:sldMk cId="3643165053" sldId="294"/>
        </pc:sldMkLst>
      </pc:sldChg>
      <pc:sldChg chg="del">
        <pc:chgData name="Turgeon Valérie" userId="1b450f87-bfaa-4071-9d8b-ae7ea46261a8" providerId="ADAL" clId="{4766CBF7-DAB1-4DF3-A35B-C67E3A4EF221}" dt="2021-10-28T11:10:43.993" v="7" actId="47"/>
        <pc:sldMkLst>
          <pc:docMk/>
          <pc:sldMk cId="1715103710" sldId="295"/>
        </pc:sldMkLst>
      </pc:sldChg>
      <pc:sldChg chg="del">
        <pc:chgData name="Turgeon Valérie" userId="1b450f87-bfaa-4071-9d8b-ae7ea46261a8" providerId="ADAL" clId="{4766CBF7-DAB1-4DF3-A35B-C67E3A4EF221}" dt="2021-10-25T17:21:28.749" v="3" actId="47"/>
        <pc:sldMkLst>
          <pc:docMk/>
          <pc:sldMk cId="4027274680" sldId="296"/>
        </pc:sldMkLst>
      </pc:sldChg>
      <pc:sldChg chg="ord">
        <pc:chgData name="Turgeon Valérie" userId="1b450f87-bfaa-4071-9d8b-ae7ea46261a8" providerId="ADAL" clId="{4766CBF7-DAB1-4DF3-A35B-C67E3A4EF221}" dt="2021-10-28T11:11:10.251" v="11"/>
        <pc:sldMkLst>
          <pc:docMk/>
          <pc:sldMk cId="2703428269" sldId="297"/>
        </pc:sldMkLst>
      </pc:sldChg>
      <pc:sldChg chg="addSp modSp new mod modAnim">
        <pc:chgData name="Turgeon Valérie" userId="1b450f87-bfaa-4071-9d8b-ae7ea46261a8" providerId="ADAL" clId="{4766CBF7-DAB1-4DF3-A35B-C67E3A4EF221}" dt="2021-10-28T11:24:12.249" v="444"/>
        <pc:sldMkLst>
          <pc:docMk/>
          <pc:sldMk cId="3461113485" sldId="299"/>
        </pc:sldMkLst>
        <pc:spChg chg="mod">
          <ac:chgData name="Turgeon Valérie" userId="1b450f87-bfaa-4071-9d8b-ae7ea46261a8" providerId="ADAL" clId="{4766CBF7-DAB1-4DF3-A35B-C67E3A4EF221}" dt="2021-10-28T11:18:49.375" v="193" actId="20577"/>
          <ac:spMkLst>
            <pc:docMk/>
            <pc:sldMk cId="3461113485" sldId="299"/>
            <ac:spMk id="2" creationId="{104B3405-0B82-47D9-9AFC-731AE116B270}"/>
          </ac:spMkLst>
        </pc:spChg>
        <pc:spChg chg="mod">
          <ac:chgData name="Turgeon Valérie" userId="1b450f87-bfaa-4071-9d8b-ae7ea46261a8" providerId="ADAL" clId="{4766CBF7-DAB1-4DF3-A35B-C67E3A4EF221}" dt="2021-10-28T11:21:53.919" v="409" actId="20577"/>
          <ac:spMkLst>
            <pc:docMk/>
            <pc:sldMk cId="3461113485" sldId="299"/>
            <ac:spMk id="3" creationId="{CE35B5ED-D158-4E49-AB19-6B93403CD8EF}"/>
          </ac:spMkLst>
        </pc:spChg>
        <pc:spChg chg="add mod">
          <ac:chgData name="Turgeon Valérie" userId="1b450f87-bfaa-4071-9d8b-ae7ea46261a8" providerId="ADAL" clId="{4766CBF7-DAB1-4DF3-A35B-C67E3A4EF221}" dt="2021-10-28T11:16:00.804" v="83" actId="13926"/>
          <ac:spMkLst>
            <pc:docMk/>
            <pc:sldMk cId="3461113485" sldId="299"/>
            <ac:spMk id="5" creationId="{ECDA9E6D-0DB5-4C54-9A5D-C89FDD90CB0D}"/>
          </ac:spMkLst>
        </pc:spChg>
        <pc:spChg chg="add mod">
          <ac:chgData name="Turgeon Valérie" userId="1b450f87-bfaa-4071-9d8b-ae7ea46261a8" providerId="ADAL" clId="{4766CBF7-DAB1-4DF3-A35B-C67E3A4EF221}" dt="2021-10-28T11:23:16.631" v="443" actId="403"/>
          <ac:spMkLst>
            <pc:docMk/>
            <pc:sldMk cId="3461113485" sldId="299"/>
            <ac:spMk id="6" creationId="{D1DC42C4-424C-41FF-8A43-6FB2B859470F}"/>
          </ac:spMkLst>
        </pc:spChg>
      </pc:sldChg>
      <pc:sldChg chg="addSp modSp new mod">
        <pc:chgData name="Turgeon Valérie" userId="1b450f87-bfaa-4071-9d8b-ae7ea46261a8" providerId="ADAL" clId="{4766CBF7-DAB1-4DF3-A35B-C67E3A4EF221}" dt="2021-10-28T11:48:34.257" v="604" actId="1076"/>
        <pc:sldMkLst>
          <pc:docMk/>
          <pc:sldMk cId="4036764299" sldId="300"/>
        </pc:sldMkLst>
        <pc:spChg chg="mod">
          <ac:chgData name="Turgeon Valérie" userId="1b450f87-bfaa-4071-9d8b-ae7ea46261a8" providerId="ADAL" clId="{4766CBF7-DAB1-4DF3-A35B-C67E3A4EF221}" dt="2021-10-28T11:25:28.668" v="458" actId="20577"/>
          <ac:spMkLst>
            <pc:docMk/>
            <pc:sldMk cId="4036764299" sldId="300"/>
            <ac:spMk id="2" creationId="{A6E277B3-67D8-452E-828E-4F442FCFD8BD}"/>
          </ac:spMkLst>
        </pc:spChg>
        <pc:spChg chg="mod">
          <ac:chgData name="Turgeon Valérie" userId="1b450f87-bfaa-4071-9d8b-ae7ea46261a8" providerId="ADAL" clId="{4766CBF7-DAB1-4DF3-A35B-C67E3A4EF221}" dt="2021-10-28T11:27:09.126" v="546" actId="14100"/>
          <ac:spMkLst>
            <pc:docMk/>
            <pc:sldMk cId="4036764299" sldId="300"/>
            <ac:spMk id="3" creationId="{2015B088-0C4D-4E2A-AF54-9BF3B2C26EE9}"/>
          </ac:spMkLst>
        </pc:spChg>
        <pc:spChg chg="add mod">
          <ac:chgData name="Turgeon Valérie" userId="1b450f87-bfaa-4071-9d8b-ae7ea46261a8" providerId="ADAL" clId="{4766CBF7-DAB1-4DF3-A35B-C67E3A4EF221}" dt="2021-10-28T11:48:23.405" v="602" actId="1076"/>
          <ac:spMkLst>
            <pc:docMk/>
            <pc:sldMk cId="4036764299" sldId="300"/>
            <ac:spMk id="8" creationId="{CC6F7243-166B-4674-8F16-A69D8AEB5341}"/>
          </ac:spMkLst>
        </pc:spChg>
        <pc:spChg chg="add mod">
          <ac:chgData name="Turgeon Valérie" userId="1b450f87-bfaa-4071-9d8b-ae7ea46261a8" providerId="ADAL" clId="{4766CBF7-DAB1-4DF3-A35B-C67E3A4EF221}" dt="2021-10-28T11:48:34.257" v="604" actId="1076"/>
          <ac:spMkLst>
            <pc:docMk/>
            <pc:sldMk cId="4036764299" sldId="300"/>
            <ac:spMk id="9" creationId="{69CEAA50-22C1-48D5-80CF-0EA38FDE92F9}"/>
          </ac:spMkLst>
        </pc:spChg>
        <pc:picChg chg="add mod">
          <ac:chgData name="Turgeon Valérie" userId="1b450f87-bfaa-4071-9d8b-ae7ea46261a8" providerId="ADAL" clId="{4766CBF7-DAB1-4DF3-A35B-C67E3A4EF221}" dt="2021-10-28T11:43:43.348" v="555" actId="1440"/>
          <ac:picMkLst>
            <pc:docMk/>
            <pc:sldMk cId="4036764299" sldId="300"/>
            <ac:picMk id="5" creationId="{41E20DAA-8242-44EF-9F08-53078992F0F0}"/>
          </ac:picMkLst>
        </pc:picChg>
        <pc:picChg chg="add mod">
          <ac:chgData name="Turgeon Valérie" userId="1b450f87-bfaa-4071-9d8b-ae7ea46261a8" providerId="ADAL" clId="{4766CBF7-DAB1-4DF3-A35B-C67E3A4EF221}" dt="2021-10-28T11:43:43.348" v="555" actId="1440"/>
          <ac:picMkLst>
            <pc:docMk/>
            <pc:sldMk cId="4036764299" sldId="300"/>
            <ac:picMk id="7" creationId="{254F1074-EE65-49B0-9F5F-5F3CDB693651}"/>
          </ac:picMkLst>
        </pc:picChg>
      </pc:sldChg>
      <pc:sldChg chg="addSp modSp add mod">
        <pc:chgData name="Turgeon Valérie" userId="1b450f87-bfaa-4071-9d8b-ae7ea46261a8" providerId="ADAL" clId="{4766CBF7-DAB1-4DF3-A35B-C67E3A4EF221}" dt="2021-10-28T11:48:02.962" v="600" actId="1582"/>
        <pc:sldMkLst>
          <pc:docMk/>
          <pc:sldMk cId="2469835205" sldId="301"/>
        </pc:sldMkLst>
        <pc:spChg chg="mod">
          <ac:chgData name="Turgeon Valérie" userId="1b450f87-bfaa-4071-9d8b-ae7ea46261a8" providerId="ADAL" clId="{4766CBF7-DAB1-4DF3-A35B-C67E3A4EF221}" dt="2021-10-28T11:44:29.458" v="561" actId="20577"/>
          <ac:spMkLst>
            <pc:docMk/>
            <pc:sldMk cId="2469835205" sldId="301"/>
            <ac:spMk id="2" creationId="{A6E277B3-67D8-452E-828E-4F442FCFD8BD}"/>
          </ac:spMkLst>
        </pc:spChg>
        <pc:spChg chg="mod">
          <ac:chgData name="Turgeon Valérie" userId="1b450f87-bfaa-4071-9d8b-ae7ea46261a8" providerId="ADAL" clId="{4766CBF7-DAB1-4DF3-A35B-C67E3A4EF221}" dt="2021-10-28T11:46:47.669" v="592" actId="1037"/>
          <ac:spMkLst>
            <pc:docMk/>
            <pc:sldMk cId="2469835205" sldId="301"/>
            <ac:spMk id="3" creationId="{2015B088-0C4D-4E2A-AF54-9BF3B2C26EE9}"/>
          </ac:spMkLst>
        </pc:spChg>
        <pc:spChg chg="add mod">
          <ac:chgData name="Turgeon Valérie" userId="1b450f87-bfaa-4071-9d8b-ae7ea46261a8" providerId="ADAL" clId="{4766CBF7-DAB1-4DF3-A35B-C67E3A4EF221}" dt="2021-10-28T11:48:02.962" v="600" actId="1582"/>
          <ac:spMkLst>
            <pc:docMk/>
            <pc:sldMk cId="2469835205" sldId="301"/>
            <ac:spMk id="6" creationId="{341C28E0-C4DA-4166-AC43-853E829FA8E9}"/>
          </ac:spMkLst>
        </pc:spChg>
        <pc:picChg chg="add mod modCrop">
          <ac:chgData name="Turgeon Valérie" userId="1b450f87-bfaa-4071-9d8b-ae7ea46261a8" providerId="ADAL" clId="{4766CBF7-DAB1-4DF3-A35B-C67E3A4EF221}" dt="2021-10-28T11:47:26.917" v="596" actId="1440"/>
          <ac:picMkLst>
            <pc:docMk/>
            <pc:sldMk cId="2469835205" sldId="301"/>
            <ac:picMk id="5" creationId="{D8E3AD9F-F5D8-4677-9EFA-AE0E949EC2FC}"/>
          </ac:picMkLst>
        </pc:picChg>
      </pc:sldChg>
      <pc:sldChg chg="addSp modSp new mod modClrScheme chgLayout">
        <pc:chgData name="Turgeon Valérie" userId="1b450f87-bfaa-4071-9d8b-ae7ea46261a8" providerId="ADAL" clId="{4766CBF7-DAB1-4DF3-A35B-C67E3A4EF221}" dt="2021-10-28T11:56:40.762" v="916" actId="14100"/>
        <pc:sldMkLst>
          <pc:docMk/>
          <pc:sldMk cId="721244234" sldId="302"/>
        </pc:sldMkLst>
        <pc:spChg chg="mod ord">
          <ac:chgData name="Turgeon Valérie" userId="1b450f87-bfaa-4071-9d8b-ae7ea46261a8" providerId="ADAL" clId="{4766CBF7-DAB1-4DF3-A35B-C67E3A4EF221}" dt="2021-10-28T11:56:03.003" v="907" actId="207"/>
          <ac:spMkLst>
            <pc:docMk/>
            <pc:sldMk cId="721244234" sldId="302"/>
            <ac:spMk id="2" creationId="{5DFD1C60-57B8-4690-9BF3-2E7DB4CD50E1}"/>
          </ac:spMkLst>
        </pc:spChg>
        <pc:spChg chg="mod ord">
          <ac:chgData name="Turgeon Valérie" userId="1b450f87-bfaa-4071-9d8b-ae7ea46261a8" providerId="ADAL" clId="{4766CBF7-DAB1-4DF3-A35B-C67E3A4EF221}" dt="2021-10-28T11:56:40.762" v="916" actId="14100"/>
          <ac:spMkLst>
            <pc:docMk/>
            <pc:sldMk cId="721244234" sldId="302"/>
            <ac:spMk id="3" creationId="{4E84125D-BE3E-4E3F-B0C4-1084C173979F}"/>
          </ac:spMkLst>
        </pc:spChg>
        <pc:picChg chg="add mod">
          <ac:chgData name="Turgeon Valérie" userId="1b450f87-bfaa-4071-9d8b-ae7ea46261a8" providerId="ADAL" clId="{4766CBF7-DAB1-4DF3-A35B-C67E3A4EF221}" dt="2021-10-28T11:56:33.156" v="915" actId="1036"/>
          <ac:picMkLst>
            <pc:docMk/>
            <pc:sldMk cId="721244234" sldId="302"/>
            <ac:picMk id="5" creationId="{E9B47AE7-5BCC-414C-A3B5-EEE8CBD41B2B}"/>
          </ac:picMkLst>
        </pc:picChg>
      </pc:sldChg>
    </pc:docChg>
  </pc:docChgLst>
  <pc:docChgLst>
    <pc:chgData name="Giroux Veilleux Thierry" userId="S::t.girouxveilleux@cegepmontpetit.ca::bc697d33-9471-40a8-956e-b1240ac55efe" providerId="AD" clId="Web-{BC1D857C-55FA-486A-8741-B47F4E0E44B1}"/>
    <pc:docChg chg="modSld">
      <pc:chgData name="Giroux Veilleux Thierry" userId="S::t.girouxveilleux@cegepmontpetit.ca::bc697d33-9471-40a8-956e-b1240ac55efe" providerId="AD" clId="Web-{BC1D857C-55FA-486A-8741-B47F4E0E44B1}" dt="2021-11-05T20:20:31.336" v="0"/>
      <pc:docMkLst>
        <pc:docMk/>
      </pc:docMkLst>
      <pc:sldChg chg="delSp delAnim">
        <pc:chgData name="Giroux Veilleux Thierry" userId="S::t.girouxveilleux@cegepmontpetit.ca::bc697d33-9471-40a8-956e-b1240ac55efe" providerId="AD" clId="Web-{BC1D857C-55FA-486A-8741-B47F4E0E44B1}" dt="2021-11-05T20:20:31.336" v="0"/>
        <pc:sldMkLst>
          <pc:docMk/>
          <pc:sldMk cId="3461113485" sldId="299"/>
        </pc:sldMkLst>
        <pc:spChg chg="del">
          <ac:chgData name="Giroux Veilleux Thierry" userId="S::t.girouxveilleux@cegepmontpetit.ca::bc697d33-9471-40a8-956e-b1240ac55efe" providerId="AD" clId="Web-{BC1D857C-55FA-486A-8741-B47F4E0E44B1}" dt="2021-11-05T20:20:31.336" v="0"/>
          <ac:spMkLst>
            <pc:docMk/>
            <pc:sldMk cId="3461113485" sldId="299"/>
            <ac:spMk id="6" creationId="{D1DC42C4-424C-41FF-8A43-6FB2B859470F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11/5/2021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964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195652-0379-4D2C-9B45-A07C82B905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IStringLocalizer</a:t>
            </a:r>
            <a:r>
              <a:rPr lang="en-CA" dirty="0"/>
              <a:t>&lt;T&gt;</a:t>
            </a:r>
            <a:endParaRPr lang="fr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0B90D9-A36C-469B-B357-73F706C0E1CD}"/>
              </a:ext>
            </a:extLst>
          </p:cNvPr>
          <p:cNvSpPr/>
          <p:nvPr/>
        </p:nvSpPr>
        <p:spPr>
          <a:xfrm>
            <a:off x="38100" y="1600200"/>
            <a:ext cx="9067800" cy="40576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HomeController.cs</a:t>
            </a:r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6146" name="Picture 2" descr="Texte de remplacement généré par une machine :&#10;O references &#10;public HomeContr011er(ILogger&lt;HomeController&gt; logger, &#10;_ logger = &#10;logger ; &#10;localizer = localizer; &#10;O references &#10;public IActionResult Index() &#10;ViewData[&quot;Tit1e&quot;] &#10;this. _ locali zer[&quot; HomelndexTit1e &quot; ] ; &#10;return View(); &#10;localizer) ">
            <a:extLst>
              <a:ext uri="{FF2B5EF4-FFF2-40B4-BE49-F238E27FC236}">
                <a16:creationId xmlns:a16="http://schemas.microsoft.com/office/drawing/2014/main" id="{91C14DB5-D467-4CEB-AAC5-6452826F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7587"/>
            <a:ext cx="82296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857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5">
            <a:extLst>
              <a:ext uri="{FF2B5EF4-FFF2-40B4-BE49-F238E27FC236}">
                <a16:creationId xmlns:a16="http://schemas.microsoft.com/office/drawing/2014/main" id="{C05E0175-AEBB-4B68-8E56-2054B21DC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pic>
        <p:nvPicPr>
          <p:cNvPr id="52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447800"/>
            <a:ext cx="3238500" cy="4934858"/>
          </a:xfrm>
          <a:prstGeom prst="rect">
            <a:avLst/>
          </a:prstGeom>
        </p:spPr>
      </p:pic>
      <p:pic>
        <p:nvPicPr>
          <p:cNvPr id="4098" name="Picture 2" descr="Le i18n : L'internationalisation. &#10;I + (18 caractères) + n ">
            <a:extLst>
              <a:ext uri="{FF2B5EF4-FFF2-40B4-BE49-F238E27FC236}">
                <a16:creationId xmlns:a16="http://schemas.microsoft.com/office/drawing/2014/main" id="{0F83AE36-AC64-41D9-AC18-5004BB8317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7" r="1403"/>
          <a:stretch/>
        </p:blipFill>
        <p:spPr bwMode="auto">
          <a:xfrm>
            <a:off x="2362200" y="3677545"/>
            <a:ext cx="6096000" cy="1381125"/>
          </a:xfrm>
          <a:prstGeom prst="rect">
            <a:avLst/>
          </a:prstGeom>
          <a:solidFill>
            <a:schemeClr val="bg1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724400"/>
            <a:ext cx="2425700" cy="1819275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2247900" y="1618544"/>
            <a:ext cx="70485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0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</a:t>
            </a:r>
            <a:endParaRPr lang="en-US" sz="44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C341A3-E6A2-44F5-8D35-319A3AF0E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9" y="533400"/>
            <a:ext cx="9067800" cy="1470025"/>
          </a:xfrm>
        </p:spPr>
        <p:txBody>
          <a:bodyPr/>
          <a:lstStyle/>
          <a:p>
            <a:r>
              <a:rPr lang="en-CA" dirty="0"/>
              <a:t>Grandes étapes pour </a:t>
            </a:r>
            <a:r>
              <a:rPr lang="en-CA" dirty="0" err="1"/>
              <a:t>l’internationalisation</a:t>
            </a:r>
            <a:r>
              <a:rPr lang="en-CA" dirty="0"/>
              <a:t> </a:t>
            </a:r>
            <a:br>
              <a:rPr lang="en-CA" dirty="0"/>
            </a:br>
            <a:r>
              <a:rPr lang="en-CA" dirty="0"/>
              <a:t>en .NET Core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9199F-0F6C-41A0-A35F-60C36B023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209800"/>
            <a:ext cx="8686800" cy="44196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Configurer</a:t>
            </a:r>
            <a:r>
              <a:rPr lang="en-CA" dirty="0"/>
              <a:t> les </a:t>
            </a:r>
            <a:r>
              <a:rPr lang="en-CA" dirty="0" err="1"/>
              <a:t>librairies</a:t>
            </a:r>
            <a:r>
              <a:rPr lang="en-CA" dirty="0"/>
              <a:t> de MVC dans le </a:t>
            </a:r>
            <a:r>
              <a:rPr lang="en-CA" dirty="0" err="1"/>
              <a:t>StartUp.cs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IViewLocalizer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IStringLocalizer</a:t>
            </a:r>
            <a:r>
              <a:rPr lang="en-CA" dirty="0"/>
              <a:t>&lt;T&gt;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Mettre</a:t>
            </a:r>
            <a:r>
              <a:rPr lang="en-CA" dirty="0"/>
              <a:t> un </a:t>
            </a:r>
            <a:r>
              <a:rPr lang="en-CA" dirty="0" err="1"/>
              <a:t>commutateur</a:t>
            </a:r>
            <a:r>
              <a:rPr lang="en-CA" dirty="0"/>
              <a:t> de langue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Traduire</a:t>
            </a:r>
            <a:r>
              <a:rPr lang="en-CA" dirty="0"/>
              <a:t> les </a:t>
            </a:r>
            <a:r>
              <a:rPr lang="en-CA" dirty="0" err="1"/>
              <a:t>textes</a:t>
            </a:r>
            <a:r>
              <a:rPr lang="en-CA" dirty="0"/>
              <a:t> des annotations à </a:t>
            </a:r>
            <a:r>
              <a:rPr lang="en-CA" dirty="0" err="1"/>
              <a:t>l’aide</a:t>
            </a:r>
            <a:r>
              <a:rPr lang="en-CA" dirty="0"/>
              <a:t> de </a:t>
            </a:r>
            <a:r>
              <a:rPr lang="en-CA" dirty="0" err="1"/>
              <a:t>resx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>
                <a:solidFill>
                  <a:schemeClr val="accent3"/>
                </a:solidFill>
              </a:rPr>
              <a:t>Traduire</a:t>
            </a:r>
            <a:r>
              <a:rPr lang="en-CA" dirty="0">
                <a:solidFill>
                  <a:schemeClr val="accent3"/>
                </a:solidFill>
              </a:rPr>
              <a:t> les </a:t>
            </a:r>
            <a:r>
              <a:rPr lang="en-CA" dirty="0" err="1">
                <a:solidFill>
                  <a:schemeClr val="accent3"/>
                </a:solidFill>
              </a:rPr>
              <a:t>textes</a:t>
            </a:r>
            <a:r>
              <a:rPr lang="en-CA" dirty="0">
                <a:solidFill>
                  <a:schemeClr val="accent3"/>
                </a:solidFill>
              </a:rPr>
              <a:t> des </a:t>
            </a:r>
            <a:r>
              <a:rPr lang="en-CA" dirty="0" err="1">
                <a:solidFill>
                  <a:schemeClr val="accent3"/>
                </a:solidFill>
              </a:rPr>
              <a:t>vues</a:t>
            </a:r>
            <a:endParaRPr lang="en-CA" dirty="0">
              <a:solidFill>
                <a:schemeClr val="accent3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>
                <a:solidFill>
                  <a:schemeClr val="accent3"/>
                </a:solidFill>
              </a:rPr>
              <a:t>Traduire</a:t>
            </a:r>
            <a:r>
              <a:rPr lang="en-CA" dirty="0">
                <a:solidFill>
                  <a:schemeClr val="accent3"/>
                </a:solidFill>
              </a:rPr>
              <a:t> les </a:t>
            </a:r>
            <a:r>
              <a:rPr lang="en-CA" dirty="0" err="1">
                <a:solidFill>
                  <a:schemeClr val="accent3"/>
                </a:solidFill>
              </a:rPr>
              <a:t>textes</a:t>
            </a:r>
            <a:r>
              <a:rPr lang="en-CA" dirty="0">
                <a:solidFill>
                  <a:schemeClr val="accent3"/>
                </a:solidFill>
              </a:rPr>
              <a:t> des </a:t>
            </a:r>
            <a:r>
              <a:rPr lang="en-CA" dirty="0" err="1">
                <a:solidFill>
                  <a:schemeClr val="accent3"/>
                </a:solidFill>
              </a:rPr>
              <a:t>contrôleurs</a:t>
            </a:r>
            <a:r>
              <a:rPr lang="en-CA" dirty="0">
                <a:solidFill>
                  <a:schemeClr val="accent3"/>
                </a:solidFill>
              </a:rPr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6694008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E98C5-E407-43ED-B4B2-D3DD63439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1089025"/>
          </a:xfrm>
        </p:spPr>
        <p:txBody>
          <a:bodyPr>
            <a:normAutofit/>
          </a:bodyPr>
          <a:lstStyle/>
          <a:p>
            <a:r>
              <a:rPr lang="en-CA" sz="2800" dirty="0"/>
              <a:t>Modifier les </a:t>
            </a:r>
            <a:r>
              <a:rPr lang="en-CA" sz="2800" dirty="0" err="1"/>
              <a:t>modèles</a:t>
            </a:r>
            <a:r>
              <a:rPr lang="en-CA" sz="2800" dirty="0"/>
              <a:t> (Name et </a:t>
            </a:r>
            <a:r>
              <a:rPr lang="en-CA" sz="2800" dirty="0" err="1"/>
              <a:t>ErrorMessage</a:t>
            </a:r>
            <a:r>
              <a:rPr lang="en-CA" sz="2800" dirty="0"/>
              <a:t>)</a:t>
            </a:r>
            <a:endParaRPr lang="fr-CA" sz="28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B5BC58-9958-4489-8D0C-8914FD9FB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0" y="1734937"/>
            <a:ext cx="4457700" cy="428625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CA" dirty="0"/>
              <a:t>Deux </a:t>
            </a:r>
            <a:r>
              <a:rPr lang="en-CA" dirty="0" err="1"/>
              <a:t>approches</a:t>
            </a:r>
            <a:r>
              <a:rPr lang="en-CA" dirty="0"/>
              <a:t> </a:t>
            </a:r>
            <a:r>
              <a:rPr lang="en-CA" dirty="0" err="1"/>
              <a:t>vous</a:t>
            </a:r>
            <a:r>
              <a:rPr lang="en-CA" dirty="0"/>
              <a:t> </a:t>
            </a:r>
            <a:r>
              <a:rPr lang="en-CA" dirty="0" err="1"/>
              <a:t>sont</a:t>
            </a:r>
            <a:r>
              <a:rPr lang="en-CA" dirty="0"/>
              <a:t> </a:t>
            </a:r>
            <a:r>
              <a:rPr lang="en-CA" dirty="0" err="1"/>
              <a:t>disponibles</a:t>
            </a:r>
            <a:r>
              <a:rPr lang="en-CA" dirty="0"/>
              <a:t>.</a:t>
            </a:r>
          </a:p>
          <a:p>
            <a:pPr algn="l"/>
            <a:endParaRPr lang="en-CA" dirty="0"/>
          </a:p>
          <a:p>
            <a:pPr algn="l"/>
            <a:r>
              <a:rPr lang="en-CA" dirty="0" err="1"/>
              <a:t>Certains</a:t>
            </a:r>
            <a:r>
              <a:rPr lang="en-CA" dirty="0"/>
              <a:t> </a:t>
            </a:r>
            <a:r>
              <a:rPr lang="en-CA" dirty="0" err="1"/>
              <a:t>utilisent</a:t>
            </a:r>
            <a:r>
              <a:rPr lang="en-CA" dirty="0"/>
              <a:t> le </a:t>
            </a:r>
            <a:r>
              <a:rPr lang="en-CA" dirty="0" err="1"/>
              <a:t>texte</a:t>
            </a:r>
            <a:r>
              <a:rPr lang="en-CA" dirty="0"/>
              <a:t> </a:t>
            </a:r>
            <a:r>
              <a:rPr lang="en-CA" dirty="0" err="1"/>
              <a:t>anglais</a:t>
            </a:r>
            <a:r>
              <a:rPr lang="en-CA" dirty="0"/>
              <a:t> </a:t>
            </a:r>
            <a:r>
              <a:rPr lang="en-CA" dirty="0" err="1"/>
              <a:t>comme</a:t>
            </a:r>
            <a:r>
              <a:rPr lang="en-CA" dirty="0"/>
              <a:t> clefs. Ex. Owner First Name. La 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n’a</a:t>
            </a:r>
            <a:r>
              <a:rPr lang="en-CA" dirty="0"/>
              <a:t> </a:t>
            </a:r>
            <a:r>
              <a:rPr lang="en-CA" dirty="0" err="1"/>
              <a:t>donc</a:t>
            </a:r>
            <a:r>
              <a:rPr lang="en-CA" dirty="0"/>
              <a:t> </a:t>
            </a:r>
            <a:r>
              <a:rPr lang="en-CA" dirty="0" err="1"/>
              <a:t>besoin</a:t>
            </a:r>
            <a:r>
              <a:rPr lang="en-CA" dirty="0"/>
              <a:t> que du </a:t>
            </a:r>
            <a:r>
              <a:rPr lang="en-CA" dirty="0" err="1"/>
              <a:t>français</a:t>
            </a:r>
            <a:r>
              <a:rPr lang="en-CA" dirty="0"/>
              <a:t> car la clef </a:t>
            </a:r>
            <a:r>
              <a:rPr lang="en-CA" dirty="0" err="1"/>
              <a:t>est</a:t>
            </a:r>
            <a:r>
              <a:rPr lang="en-CA" dirty="0"/>
              <a:t> </a:t>
            </a:r>
            <a:r>
              <a:rPr lang="en-CA" dirty="0" err="1"/>
              <a:t>utilisé</a:t>
            </a:r>
            <a:r>
              <a:rPr lang="en-CA" dirty="0"/>
              <a:t> </a:t>
            </a:r>
            <a:r>
              <a:rPr lang="en-CA" dirty="0" err="1"/>
              <a:t>si</a:t>
            </a:r>
            <a:r>
              <a:rPr lang="en-CA" dirty="0"/>
              <a:t> on </a:t>
            </a:r>
            <a:r>
              <a:rPr lang="en-CA" dirty="0" err="1"/>
              <a:t>est</a:t>
            </a:r>
            <a:r>
              <a:rPr lang="en-CA" dirty="0"/>
              <a:t> en </a:t>
            </a:r>
            <a:r>
              <a:rPr lang="en-CA" dirty="0" err="1"/>
              <a:t>anglais</a:t>
            </a:r>
            <a:r>
              <a:rPr lang="en-CA" dirty="0"/>
              <a:t> (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absente</a:t>
            </a:r>
            <a:r>
              <a:rPr lang="en-CA" dirty="0"/>
              <a:t>). </a:t>
            </a:r>
          </a:p>
          <a:p>
            <a:pPr algn="l"/>
            <a:endParaRPr lang="en-CA" dirty="0"/>
          </a:p>
          <a:p>
            <a:pPr algn="l"/>
            <a:r>
              <a:rPr lang="en-CA" dirty="0"/>
              <a:t>On </a:t>
            </a:r>
            <a:r>
              <a:rPr lang="en-CA" dirty="0" err="1"/>
              <a:t>peut</a:t>
            </a:r>
            <a:r>
              <a:rPr lang="en-CA" dirty="0"/>
              <a:t> </a:t>
            </a:r>
            <a:r>
              <a:rPr lang="en-CA" dirty="0" err="1"/>
              <a:t>aussi</a:t>
            </a:r>
            <a:r>
              <a:rPr lang="en-CA" dirty="0"/>
              <a:t> </a:t>
            </a:r>
            <a:r>
              <a:rPr lang="en-CA" dirty="0" err="1"/>
              <a:t>utiliser</a:t>
            </a:r>
            <a:r>
              <a:rPr lang="en-CA" dirty="0"/>
              <a:t> des clefs </a:t>
            </a:r>
            <a:r>
              <a:rPr lang="en-CA" dirty="0" err="1"/>
              <a:t>normées</a:t>
            </a:r>
            <a:r>
              <a:rPr lang="en-CA" dirty="0"/>
              <a:t> </a:t>
            </a:r>
            <a:r>
              <a:rPr lang="en-CA" dirty="0" err="1"/>
              <a:t>comme</a:t>
            </a:r>
            <a:r>
              <a:rPr lang="en-CA" dirty="0"/>
              <a:t> </a:t>
            </a:r>
            <a:r>
              <a:rPr lang="en-CA" dirty="0" err="1"/>
              <a:t>ValidationMaxCharacters</a:t>
            </a:r>
            <a:r>
              <a:rPr lang="en-CA" dirty="0"/>
              <a:t>.</a:t>
            </a:r>
          </a:p>
          <a:p>
            <a:pPr algn="l"/>
            <a:endParaRPr lang="en-CA" dirty="0"/>
          </a:p>
          <a:p>
            <a:pPr algn="l"/>
            <a:r>
              <a:rPr lang="en-CA" dirty="0" err="1"/>
              <a:t>Moins</a:t>
            </a:r>
            <a:r>
              <a:rPr lang="en-CA" dirty="0"/>
              <a:t> </a:t>
            </a:r>
            <a:r>
              <a:rPr lang="en-CA" dirty="0" err="1"/>
              <a:t>d’erreurs</a:t>
            </a:r>
            <a:r>
              <a:rPr lang="en-CA" dirty="0"/>
              <a:t> de manipulation </a:t>
            </a:r>
            <a:r>
              <a:rPr lang="en-CA" dirty="0" err="1"/>
              <a:t>vont</a:t>
            </a:r>
            <a:r>
              <a:rPr lang="en-CA" dirty="0"/>
              <a:t> arriver </a:t>
            </a:r>
            <a:r>
              <a:rPr lang="en-CA" dirty="0" err="1"/>
              <a:t>ainsi</a:t>
            </a:r>
            <a:r>
              <a:rPr lang="en-CA" dirty="0"/>
              <a:t> </a:t>
            </a:r>
            <a:r>
              <a:rPr lang="en-CA" dirty="0" err="1"/>
              <a:t>mais</a:t>
            </a:r>
            <a:r>
              <a:rPr lang="en-CA" dirty="0"/>
              <a:t> </a:t>
            </a:r>
            <a:r>
              <a:rPr lang="en-CA" dirty="0" err="1"/>
              <a:t>vous</a:t>
            </a:r>
            <a:r>
              <a:rPr lang="en-CA" dirty="0"/>
              <a:t> </a:t>
            </a:r>
            <a:r>
              <a:rPr lang="en-CA" dirty="0" err="1"/>
              <a:t>devez</a:t>
            </a:r>
            <a:r>
              <a:rPr lang="en-CA" dirty="0"/>
              <a:t> </a:t>
            </a:r>
            <a:r>
              <a:rPr lang="en-CA" dirty="0" err="1"/>
              <a:t>fournir</a:t>
            </a:r>
            <a:r>
              <a:rPr lang="en-CA" dirty="0"/>
              <a:t> la </a:t>
            </a:r>
            <a:r>
              <a:rPr lang="en-CA" dirty="0" err="1"/>
              <a:t>traduction</a:t>
            </a:r>
            <a:r>
              <a:rPr lang="en-CA" dirty="0"/>
              <a:t> anglaise en plus de la 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française</a:t>
            </a:r>
            <a:r>
              <a:rPr lang="en-CA" dirty="0"/>
              <a:t>. </a:t>
            </a:r>
            <a:endParaRPr lang="fr-CA" dirty="0"/>
          </a:p>
        </p:txBody>
      </p:sp>
      <p:pic>
        <p:nvPicPr>
          <p:cNvPr id="11266" name="Picture 2" descr="Texte de remplacement généré par une machine :&#10;[Display(Name = &quot;Address &quot; ) ] &#10;[DataType (Data Type . MultilineText ) ] &#10;CMaxLength(Sea, ErrorMessage=&quot;Va1idationMaxCharacters&quot;)] &#10;7 references &#10;public string Address{get;set;} &#10;[Display(Name = &#10;&quot;Phone Number&quot;)] &#10;C Phone(ErrorMessage &#10;&quot;ValidationPhoneFormat&quot; ) ] &#10;[DataType (Data Type . PhoneNumber) &#10;5 references &#10;public string PhoneNumber {get;set;} &#10;[Display(Name = &quot;Owner First Name&quot;)] &#10;5 references &#10;public string œnerFirstName {get;set;} &#10;[Display(Name = &quot;Owner Last Name&quot;)] &#10;5 references &#10;public string œnerLastName {get;set;} ">
            <a:extLst>
              <a:ext uri="{FF2B5EF4-FFF2-40B4-BE49-F238E27FC236}">
                <a16:creationId xmlns:a16="http://schemas.microsoft.com/office/drawing/2014/main" id="{51C2F087-18C6-4ACA-A4C2-29D5D84BA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5" r="27062"/>
          <a:stretch/>
        </p:blipFill>
        <p:spPr bwMode="auto">
          <a:xfrm>
            <a:off x="381001" y="1698625"/>
            <a:ext cx="3962400" cy="4286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4282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04B3405-0B82-47D9-9AFC-731AE116B2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14" y="457200"/>
            <a:ext cx="9067800" cy="838200"/>
          </a:xfrm>
        </p:spPr>
        <p:txBody>
          <a:bodyPr/>
          <a:lstStyle/>
          <a:p>
            <a:r>
              <a:rPr lang="fr-CA" dirty="0" err="1"/>
              <a:t>Models</a:t>
            </a:r>
            <a:r>
              <a:rPr lang="fr-CA" dirty="0"/>
              <a:t> Vérifier DI: </a:t>
            </a:r>
            <a:r>
              <a:rPr lang="fr-CA" dirty="0">
                <a:solidFill>
                  <a:schemeClr val="accent3"/>
                </a:solidFill>
              </a:rPr>
              <a:t>Spécifique</a:t>
            </a:r>
            <a:r>
              <a:rPr lang="fr-CA" dirty="0"/>
              <a:t> vs </a:t>
            </a:r>
            <a:r>
              <a:rPr lang="fr-CA" dirty="0" err="1">
                <a:solidFill>
                  <a:schemeClr val="accent3"/>
                </a:solidFill>
              </a:rPr>
              <a:t>Shared</a:t>
            </a:r>
            <a:endParaRPr lang="fr-CA" dirty="0">
              <a:solidFill>
                <a:schemeClr val="accent3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E35B5ED-D158-4E49-AB19-6B93403CD8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295400"/>
            <a:ext cx="8991600" cy="990600"/>
          </a:xfrm>
        </p:spPr>
        <p:txBody>
          <a:bodyPr>
            <a:normAutofit fontScale="85000" lnSpcReduction="20000"/>
          </a:bodyPr>
          <a:lstStyle/>
          <a:p>
            <a:r>
              <a:rPr lang="fr-CA" b="1" dirty="0">
                <a:solidFill>
                  <a:schemeClr val="accent3"/>
                </a:solidFill>
              </a:rPr>
              <a:t>Spécifique</a:t>
            </a:r>
            <a:r>
              <a:rPr lang="fr-CA" dirty="0"/>
              <a:t>: 1 fichier </a:t>
            </a:r>
            <a:r>
              <a:rPr lang="fr-CA" dirty="0">
                <a:solidFill>
                  <a:schemeClr val="accent5"/>
                </a:solidFill>
              </a:rPr>
              <a:t>Resource</a:t>
            </a:r>
            <a:r>
              <a:rPr lang="fr-CA" dirty="0"/>
              <a:t> par Classe Model (projet </a:t>
            </a:r>
            <a:r>
              <a:rPr lang="fr-CA" dirty="0" err="1"/>
              <a:t>Models</a:t>
            </a:r>
            <a:r>
              <a:rPr lang="fr-CA" dirty="0"/>
              <a:t>), par langue</a:t>
            </a:r>
          </a:p>
          <a:p>
            <a:r>
              <a:rPr lang="fr-CA" b="1" dirty="0" err="1">
                <a:solidFill>
                  <a:schemeClr val="accent3"/>
                </a:solidFill>
              </a:rPr>
              <a:t>Shared</a:t>
            </a:r>
            <a:r>
              <a:rPr lang="fr-CA" dirty="0"/>
              <a:t>: 1 fichier </a:t>
            </a:r>
            <a:r>
              <a:rPr lang="fr-CA" dirty="0">
                <a:solidFill>
                  <a:schemeClr val="accent5"/>
                </a:solidFill>
              </a:rPr>
              <a:t>Resource</a:t>
            </a:r>
            <a:r>
              <a:rPr lang="fr-CA" dirty="0"/>
              <a:t> pour toutes les classes (projet MVC), par langue</a:t>
            </a:r>
          </a:p>
          <a:p>
            <a:r>
              <a:rPr lang="fr-CA" dirty="0"/>
              <a:t>+ éléments figurants à plusieurs endroits (boutons, </a:t>
            </a:r>
            <a:r>
              <a:rPr lang="fr-CA" dirty="0" err="1"/>
              <a:t>etc</a:t>
            </a:r>
            <a:r>
              <a:rPr lang="fr-CA" dirty="0"/>
              <a:t>)</a:t>
            </a:r>
          </a:p>
          <a:p>
            <a:endParaRPr lang="fr-CA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CDA9E6D-0DB5-4C54-9A5D-C89FDD90CB0D}"/>
              </a:ext>
            </a:extLst>
          </p:cNvPr>
          <p:cNvSpPr txBox="1"/>
          <p:nvPr/>
        </p:nvSpPr>
        <p:spPr>
          <a:xfrm>
            <a:off x="76200" y="2418814"/>
            <a:ext cx="8991600" cy="360098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8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#region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Localization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services.AddLocalization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(options =&gt;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options.ResourcesPath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"Resources"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services.AddControllersWithViews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().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AddRazorRuntimeCompilation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.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AddViewLocalization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LanguageViewLocationExpanderFormat.Suffix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.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AddDataAnnotationsLocalization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/*.</a:t>
            </a:r>
            <a:r>
              <a:rPr lang="en-CA" sz="1200" dirty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AddDataAnnotationsLocalization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(options =&gt; {</a:t>
            </a:r>
            <a:endParaRPr lang="fr-CA" sz="16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</a:t>
            </a:r>
            <a:r>
              <a:rPr lang="en-CA" sz="1200" dirty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options.DataAnnotationLocalizerProvider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(type, factory) =&gt;</a:t>
            </a:r>
            <a:endParaRPr lang="fr-CA" sz="16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    </a:t>
            </a:r>
            <a:r>
              <a:rPr lang="en-CA" sz="1200" dirty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factory.Create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typeof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SharedResource</a:t>
            </a:r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));</a:t>
            </a:r>
            <a:endParaRPr lang="fr-CA" sz="16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8000"/>
                </a:solidFill>
                <a:effectLst/>
                <a:highlight>
                  <a:srgbClr val="FFFF00"/>
                </a:highlight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   }); */</a:t>
            </a:r>
            <a:endParaRPr lang="fr-CA" sz="1600" dirty="0">
              <a:effectLst/>
              <a:highlight>
                <a:srgbClr val="FFFF00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services.Configure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RequestLocalizationOptions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&gt;(options =&gt;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{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options.DefaultRequestCulture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CA" sz="1200" dirty="0">
                <a:solidFill>
                  <a:srgbClr val="0000FF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RequestCulture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(culture: </a:t>
            </a:r>
            <a:r>
              <a:rPr lang="en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CA" sz="120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</a:t>
            </a:r>
            <a:r>
              <a:rPr lang="en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-US"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uiCulture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</a:t>
            </a:r>
            <a:r>
              <a:rPr lang="en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"</a:t>
            </a:r>
            <a:r>
              <a:rPr lang="en-CA" sz="1200" dirty="0" err="1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</a:t>
            </a:r>
            <a:r>
              <a:rPr lang="en-CA" sz="1200" dirty="0">
                <a:solidFill>
                  <a:srgbClr val="A31515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-US"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options.SupportedCultures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supportedCultures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 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options.SupportedUICultures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CA" sz="1200" dirty="0" err="1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supportedCultures</a:t>
            </a:r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  });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fr-CA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CA" sz="1200" dirty="0">
                <a:solidFill>
                  <a:srgbClr val="00000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808080"/>
                </a:solidFill>
                <a:effectLst/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#endregion</a:t>
            </a:r>
            <a:endParaRPr lang="fr-CA" sz="1200" dirty="0"/>
          </a:p>
        </p:txBody>
      </p:sp>
    </p:spTree>
    <p:extLst>
      <p:ext uri="{BB962C8B-B14F-4D97-AF65-F5344CB8AC3E}">
        <p14:creationId xmlns:p14="http://schemas.microsoft.com/office/powerpoint/2010/main" val="346111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E277B3-67D8-452E-828E-4F442FCFD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57" y="533400"/>
            <a:ext cx="9067800" cy="533399"/>
          </a:xfrm>
        </p:spPr>
        <p:txBody>
          <a:bodyPr>
            <a:normAutofit fontScale="90000"/>
          </a:bodyPr>
          <a:lstStyle/>
          <a:p>
            <a:r>
              <a:rPr lang="fr-CA" dirty="0" err="1"/>
              <a:t>Models</a:t>
            </a:r>
            <a:r>
              <a:rPr lang="fr-CA" dirty="0"/>
              <a:t> Vérifier DI: </a:t>
            </a:r>
            <a:r>
              <a:rPr lang="fr-CA" dirty="0">
                <a:solidFill>
                  <a:schemeClr val="accent3"/>
                </a:solidFill>
              </a:rPr>
              <a:t>Spécifique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15B088-0C4D-4E2A-AF54-9BF3B2C2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1066799"/>
            <a:ext cx="8763000" cy="4724401"/>
          </a:xfrm>
        </p:spPr>
        <p:txBody>
          <a:bodyPr/>
          <a:lstStyle/>
          <a:p>
            <a:r>
              <a:rPr lang="fr-CA" dirty="0"/>
              <a:t>Attention au nom des fichiers de Resource: </a:t>
            </a:r>
            <a:r>
              <a:rPr lang="fr-CA" dirty="0" err="1"/>
              <a:t>Path.Classe.langue.resx</a:t>
            </a:r>
            <a:endParaRPr lang="fr-CA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1E20DAA-8242-44EF-9F08-53078992F0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898278"/>
            <a:ext cx="3276600" cy="34482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254F1074-EE65-49B0-9F5F-5F3CDB69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522" y="1742968"/>
            <a:ext cx="3471863" cy="360596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C6F7243-166B-4674-8F16-A69D8AEB5341}"/>
              </a:ext>
            </a:extLst>
          </p:cNvPr>
          <p:cNvSpPr/>
          <p:nvPr/>
        </p:nvSpPr>
        <p:spPr>
          <a:xfrm>
            <a:off x="1349829" y="2743200"/>
            <a:ext cx="28194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9CEAA50-22C1-48D5-80CF-0EA38FDE92F9}"/>
              </a:ext>
            </a:extLst>
          </p:cNvPr>
          <p:cNvSpPr/>
          <p:nvPr/>
        </p:nvSpPr>
        <p:spPr>
          <a:xfrm>
            <a:off x="5141985" y="3886200"/>
            <a:ext cx="28194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036764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E277B3-67D8-452E-828E-4F442FCFD8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857" y="533400"/>
            <a:ext cx="9067800" cy="533399"/>
          </a:xfrm>
        </p:spPr>
        <p:txBody>
          <a:bodyPr>
            <a:normAutofit fontScale="90000"/>
          </a:bodyPr>
          <a:lstStyle/>
          <a:p>
            <a:r>
              <a:rPr lang="fr-CA" dirty="0" err="1"/>
              <a:t>Models</a:t>
            </a:r>
            <a:r>
              <a:rPr lang="fr-CA" dirty="0"/>
              <a:t> Vérifier DI: </a:t>
            </a:r>
            <a:r>
              <a:rPr lang="fr-CA" dirty="0" err="1">
                <a:solidFill>
                  <a:schemeClr val="accent3"/>
                </a:solidFill>
              </a:rPr>
              <a:t>Shared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15B088-0C4D-4E2A-AF54-9BF3B2C26E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43000"/>
            <a:ext cx="9067800" cy="3505200"/>
          </a:xfrm>
        </p:spPr>
        <p:txBody>
          <a:bodyPr/>
          <a:lstStyle/>
          <a:p>
            <a:r>
              <a:rPr lang="fr-CA" dirty="0"/>
              <a:t>Attention au nom des fichiers de Resource: </a:t>
            </a:r>
            <a:r>
              <a:rPr lang="fr-CA" dirty="0" err="1"/>
              <a:t>SharedResource.langue.resx</a:t>
            </a:r>
            <a:endParaRPr lang="fr-CA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D8E3AD9F-F5D8-4677-9EFA-AE0E949EC2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0000"/>
          <a:stretch/>
        </p:blipFill>
        <p:spPr>
          <a:xfrm>
            <a:off x="1752600" y="1828800"/>
            <a:ext cx="4953000" cy="406084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41C28E0-C4DA-4166-AC43-853E829FA8E9}"/>
              </a:ext>
            </a:extLst>
          </p:cNvPr>
          <p:cNvSpPr/>
          <p:nvPr/>
        </p:nvSpPr>
        <p:spPr>
          <a:xfrm>
            <a:off x="2514600" y="4876800"/>
            <a:ext cx="2819400" cy="6096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4698352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FD1C60-57B8-4690-9BF3-2E7DB4CD50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533400"/>
            <a:ext cx="9067800" cy="599354"/>
          </a:xfrm>
        </p:spPr>
        <p:txBody>
          <a:bodyPr>
            <a:normAutofit/>
          </a:bodyPr>
          <a:lstStyle/>
          <a:p>
            <a:r>
              <a:rPr lang="fr-CA" dirty="0" err="1">
                <a:solidFill>
                  <a:schemeClr val="accent5"/>
                </a:solidFill>
              </a:rPr>
              <a:t>Globals</a:t>
            </a:r>
            <a:r>
              <a:rPr lang="fr-CA" dirty="0"/>
              <a:t> vs </a:t>
            </a:r>
            <a:r>
              <a:rPr lang="fr-CA" dirty="0" err="1">
                <a:solidFill>
                  <a:schemeClr val="accent5"/>
                </a:solidFill>
              </a:rPr>
              <a:t>Locals</a:t>
            </a:r>
            <a:endParaRPr lang="fr-CA" dirty="0">
              <a:solidFill>
                <a:schemeClr val="accent5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E84125D-BE3E-4E3F-B0C4-1084C1739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839200" cy="4724400"/>
          </a:xfrm>
        </p:spPr>
        <p:txBody>
          <a:bodyPr/>
          <a:lstStyle/>
          <a:p>
            <a:pPr algn="l"/>
            <a:r>
              <a:rPr lang="fr-CA" dirty="0"/>
              <a:t>Les </a:t>
            </a:r>
            <a:r>
              <a:rPr lang="fr-CA" b="1" dirty="0" err="1">
                <a:solidFill>
                  <a:schemeClr val="accent5"/>
                </a:solidFill>
              </a:rPr>
              <a:t>Globals</a:t>
            </a:r>
            <a:r>
              <a:rPr lang="fr-CA" dirty="0"/>
              <a:t> : </a:t>
            </a:r>
            <a:r>
              <a:rPr lang="fr-CA" dirty="0" err="1"/>
              <a:t>Shared</a:t>
            </a:r>
            <a:r>
              <a:rPr lang="fr-CA" dirty="0"/>
              <a:t>, pour toutes les </a:t>
            </a:r>
            <a:r>
              <a:rPr lang="fr-CA" dirty="0" err="1"/>
              <a:t>Views</a:t>
            </a:r>
            <a:r>
              <a:rPr lang="fr-CA" dirty="0"/>
              <a:t>, </a:t>
            </a:r>
            <a:r>
              <a:rPr lang="fr-CA" dirty="0" err="1"/>
              <a:t>Models</a:t>
            </a:r>
            <a:r>
              <a:rPr lang="fr-CA" dirty="0"/>
              <a:t>, </a:t>
            </a:r>
            <a:r>
              <a:rPr lang="fr-CA" dirty="0" err="1"/>
              <a:t>Controllers</a:t>
            </a:r>
            <a:endParaRPr lang="fr-CA" dirty="0"/>
          </a:p>
          <a:p>
            <a:pPr algn="l"/>
            <a:r>
              <a:rPr lang="fr-CA" dirty="0"/>
              <a:t>Les </a:t>
            </a:r>
            <a:r>
              <a:rPr lang="fr-CA" b="1" dirty="0" err="1">
                <a:solidFill>
                  <a:schemeClr val="accent5"/>
                </a:solidFill>
              </a:rPr>
              <a:t>Locals</a:t>
            </a:r>
            <a:r>
              <a:rPr lang="fr-CA" dirty="0"/>
              <a:t>: Pour une </a:t>
            </a:r>
            <a:r>
              <a:rPr lang="fr-CA" dirty="0" err="1"/>
              <a:t>View</a:t>
            </a:r>
            <a:r>
              <a:rPr lang="fr-CA" dirty="0"/>
              <a:t> ou un Controller en particulier</a:t>
            </a:r>
          </a:p>
          <a:p>
            <a:pPr algn="l"/>
            <a:endParaRPr lang="fr-CA" dirty="0"/>
          </a:p>
          <a:p>
            <a:pPr algn="l"/>
            <a:r>
              <a:rPr lang="fr-CA" dirty="0"/>
              <a:t>Les deux: dans </a:t>
            </a:r>
            <a:r>
              <a:rPr lang="fr-CA" dirty="0">
                <a:solidFill>
                  <a:schemeClr val="accent3"/>
                </a:solidFill>
              </a:rPr>
              <a:t>Resource</a:t>
            </a:r>
            <a:r>
              <a:rPr lang="fr-CA" dirty="0"/>
              <a:t> (projet MVC)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9B47AE7-5BCC-414C-A3B5-EEE8CBD41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6029" y="1992668"/>
            <a:ext cx="3810000" cy="417953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7212442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22863F-C77E-4DBA-A05D-C1D725E9FFAE}"/>
              </a:ext>
            </a:extLst>
          </p:cNvPr>
          <p:cNvSpPr/>
          <p:nvPr/>
        </p:nvSpPr>
        <p:spPr>
          <a:xfrm>
            <a:off x="0" y="3962400"/>
            <a:ext cx="9067800" cy="1676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Index.cshtml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5B31CE-E70D-4024-A996-5A1753C23C79}"/>
              </a:ext>
            </a:extLst>
          </p:cNvPr>
          <p:cNvSpPr/>
          <p:nvPr/>
        </p:nvSpPr>
        <p:spPr>
          <a:xfrm>
            <a:off x="60294" y="2394981"/>
            <a:ext cx="9067800" cy="11430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>
                <a:solidFill>
                  <a:schemeClr val="tx1"/>
                </a:solidFill>
              </a:rPr>
              <a:t>_</a:t>
            </a:r>
            <a:r>
              <a:rPr lang="en-CA" dirty="0" err="1">
                <a:solidFill>
                  <a:schemeClr val="tx1"/>
                </a:solidFill>
              </a:rPr>
              <a:t>ViewImports.cshtml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1273AC17-E13D-4F5C-9A0E-E57C7F93F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IViewLocalizer</a:t>
            </a:r>
            <a:endParaRPr lang="en-CA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A1CEC87-4385-415D-91BB-214A9A20A650}"/>
              </a:ext>
            </a:extLst>
          </p:cNvPr>
          <p:cNvSpPr txBox="1"/>
          <p:nvPr/>
        </p:nvSpPr>
        <p:spPr>
          <a:xfrm>
            <a:off x="381000" y="1698625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Installer </a:t>
            </a:r>
            <a:r>
              <a:rPr lang="fr-CA" sz="1800" dirty="0" err="1">
                <a:effectLst/>
                <a:latin typeface="Consolas" panose="020B0609020204030204" pitchFamily="49" charset="0"/>
              </a:rPr>
              <a:t>Localization.AspNetCore.TagHelpers</a:t>
            </a:r>
            <a:endParaRPr lang="fr-CA" sz="180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E000FFF-A6F8-453F-A6D4-AF75A3AF8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94" y="2503317"/>
            <a:ext cx="5287113" cy="847843"/>
          </a:xfrm>
          <a:prstGeom prst="rect">
            <a:avLst/>
          </a:prstGeom>
        </p:spPr>
      </p:pic>
      <p:pic>
        <p:nvPicPr>
          <p:cNvPr id="5122" name="Picture 2" descr="Texte de remplacement généré par une machine :&#10;onReve.Web &gt; Views &gt; Hame &gt; &#10;— Index.cshtml &#10;&lt;div cLass=&quot;text-center&quot;&gt; &#10;&lt;h1 &#10;[ &quot;WelcomeMessage &quot; ] &#10;&lt;/div&gt; ">
            <a:extLst>
              <a:ext uri="{FF2B5EF4-FFF2-40B4-BE49-F238E27FC236}">
                <a16:creationId xmlns:a16="http://schemas.microsoft.com/office/drawing/2014/main" id="{B5B61FEE-CF47-4C0E-8083-0AF13EA0B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22" y="4038600"/>
            <a:ext cx="4295775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797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E84D47C-7731-41BC-8F7C-8948F8E8A03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8E8E5401-F70B-4131-9CB9-C9B747E60D3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3c16adb-e705-41f7-929d-d0e6df3aec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91A922B-74C7-4939-A3DD-C9A29B56E83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416</Words>
  <Application>Microsoft Office PowerPoint</Application>
  <PresentationFormat>Affichage à l'écran (4:3)</PresentationFormat>
  <Paragraphs>57</Paragraphs>
  <Slides>10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1" baseType="lpstr">
      <vt:lpstr>Office Theme</vt:lpstr>
      <vt:lpstr>Présentation PowerPoint</vt:lpstr>
      <vt:lpstr>Programmation Web Transactionnel</vt:lpstr>
      <vt:lpstr>Grandes étapes pour l’internationalisation  en .NET Core</vt:lpstr>
      <vt:lpstr>Modifier les modèles (Name et ErrorMessage)</vt:lpstr>
      <vt:lpstr>Models Vérifier DI: Spécifique vs Shared</vt:lpstr>
      <vt:lpstr>Models Vérifier DI: Spécifique</vt:lpstr>
      <vt:lpstr>Models Vérifier DI: Shared</vt:lpstr>
      <vt:lpstr>Globals vs Locals</vt:lpstr>
      <vt:lpstr>Importer et utiliser les IViewLocalizer</vt:lpstr>
      <vt:lpstr>Importer et utiliser les IStringLocalizer&lt;T&gt;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Web Transactionnel</dc:title>
  <dc:creator>Thierry Giroux Veilleux</dc:creator>
  <cp:lastModifiedBy>Turgeon Valérie</cp:lastModifiedBy>
  <cp:revision>13</cp:revision>
  <dcterms:created xsi:type="dcterms:W3CDTF">2020-09-24T19:04:21Z</dcterms:created>
  <dcterms:modified xsi:type="dcterms:W3CDTF">2021-11-05T20:20:31Z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